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2" r:id="rId2"/>
    <p:sldId id="304" r:id="rId3"/>
    <p:sldId id="294" r:id="rId4"/>
    <p:sldId id="300" r:id="rId5"/>
    <p:sldId id="301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F2F379-3F10-4FC3-A837-7ABD47231D75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6ED68-F951-4EA9-86E1-84132F0A11A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7746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Veien videre etter at prosjektet er avsluttet. Bedriftsnettverk.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62C77-1EC7-4893-A936-115CE60DFA02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8855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dertittel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b-NO" smtClean="0"/>
              <a:t>Klikk for å redigere undertittelstil i malen</a:t>
            </a:r>
            <a:endParaRPr kumimoji="0" lang="en-US"/>
          </a:p>
        </p:txBody>
      </p:sp>
      <p:sp>
        <p:nvSpPr>
          <p:cNvPr id="28" name="Tittel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cxnSp>
        <p:nvCxnSpPr>
          <p:cNvPr id="8" name="Rett linje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tt linje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lassholder for dato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16" name="Plassholder for lysbilde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17" name="Plassholder for bunn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innhold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14" name="Plassholder for dato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15" name="Plassholder for lysbildenumm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16" name="Plassholder for bunntekst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7" name="Tittel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cxnSp>
        <p:nvCxnSpPr>
          <p:cNvPr id="7" name="Rett linje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11" name="Plassholder for innhold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13" name="Plassholder for innhold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32" name="Plassholder for innhold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34" name="Plassholder for innhold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12" name="Plassholder for teks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cxnSp>
        <p:nvCxnSpPr>
          <p:cNvPr id="10" name="Rett linje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tt linje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ssholder for innhold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nb-NO" smtClean="0"/>
              <a:t>Klikk for å redigere tekststiler i malen</a:t>
            </a:r>
          </a:p>
          <a:p>
            <a:pPr lvl="1" eaLnBrk="1" latinLnBrk="0" hangingPunct="1"/>
            <a:r>
              <a:rPr lang="nb-NO" smtClean="0"/>
              <a:t>Andre nivå</a:t>
            </a:r>
          </a:p>
          <a:p>
            <a:pPr lvl="2" eaLnBrk="1" latinLnBrk="0" hangingPunct="1"/>
            <a:r>
              <a:rPr lang="nb-NO" smtClean="0"/>
              <a:t>Tredje nivå</a:t>
            </a:r>
          </a:p>
          <a:p>
            <a:pPr lvl="3" eaLnBrk="1" latinLnBrk="0" hangingPunct="1"/>
            <a:r>
              <a:rPr lang="nb-NO" smtClean="0"/>
              <a:t>Fjerde nivå</a:t>
            </a:r>
          </a:p>
          <a:p>
            <a:pPr lvl="4" eaLnBrk="1" latinLnBrk="0" hangingPunct="1"/>
            <a:r>
              <a:rPr lang="nb-NO" smtClean="0"/>
              <a:t>Femte nivå</a:t>
            </a:r>
            <a:endParaRPr kumimoji="0"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31" name="Tittel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nb-NO" smtClean="0"/>
              <a:t>Klikk ikonet for å legge til et bilde</a:t>
            </a:r>
            <a:endParaRPr kumimoji="0"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teks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b-NO" smtClean="0"/>
              <a:t>Klikk for å redigere tekststiler i malen</a:t>
            </a:r>
          </a:p>
          <a:p>
            <a:pPr lvl="1" eaLnBrk="1" latinLnBrk="0" hangingPunct="1"/>
            <a:r>
              <a:rPr kumimoji="0" lang="nb-NO" smtClean="0"/>
              <a:t>Andre nivå</a:t>
            </a:r>
          </a:p>
          <a:p>
            <a:pPr lvl="2" eaLnBrk="1" latinLnBrk="0" hangingPunct="1"/>
            <a:r>
              <a:rPr kumimoji="0" lang="nb-NO" smtClean="0"/>
              <a:t>Tredje nivå</a:t>
            </a:r>
          </a:p>
          <a:p>
            <a:pPr lvl="3" eaLnBrk="1" latinLnBrk="0" hangingPunct="1"/>
            <a:r>
              <a:rPr kumimoji="0" lang="nb-NO" smtClean="0"/>
              <a:t>Fjerde nivå</a:t>
            </a:r>
          </a:p>
          <a:p>
            <a:pPr lvl="4" eaLnBrk="1" latinLnBrk="0" hangingPunct="1"/>
            <a:r>
              <a:rPr kumimoji="0" lang="nb-NO" smtClean="0"/>
              <a:t>Femte nivå</a:t>
            </a:r>
            <a:endParaRPr kumimoji="0" lang="en-US"/>
          </a:p>
        </p:txBody>
      </p:sp>
      <p:sp>
        <p:nvSpPr>
          <p:cNvPr id="24" name="Plassholder for dato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1E71D0-ED4C-48F2-8119-B375DEAC54B2}" type="datetimeFigureOut">
              <a:rPr lang="nb-NO" smtClean="0"/>
              <a:t>09.01.2016</a:t>
            </a:fld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b-NO"/>
          </a:p>
        </p:txBody>
      </p:sp>
      <p:sp>
        <p:nvSpPr>
          <p:cNvPr id="22" name="Plassholder for lysbildenumm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3986C5F-E668-402C-9B00-236C52A0E405}" type="slidenum">
              <a:rPr lang="nb-NO" smtClean="0"/>
              <a:t>‹#›</a:t>
            </a:fld>
            <a:endParaRPr lang="nb-NO"/>
          </a:p>
        </p:txBody>
      </p:sp>
      <p:sp>
        <p:nvSpPr>
          <p:cNvPr id="5" name="Plassholder for tittel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nb-NO" smtClean="0"/>
              <a:t>Klikk for å redigere tittelstil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EMP 2010-06-07\A Fugleturisme Verdiskapingsprogrammet\Foredrag\Bilder Fuglturisme\Lavoppløslige\i bakken 41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92512" y="0"/>
            <a:ext cx="10329023" cy="6858000"/>
          </a:xfrm>
          <a:prstGeom prst="rect">
            <a:avLst/>
          </a:prstGeom>
          <a:noFill/>
        </p:spPr>
      </p:pic>
      <p:sp>
        <p:nvSpPr>
          <p:cNvPr id="3" name="TekstSylinder 2"/>
          <p:cNvSpPr txBox="1"/>
          <p:nvPr/>
        </p:nvSpPr>
        <p:spPr>
          <a:xfrm>
            <a:off x="1643042" y="214290"/>
            <a:ext cx="5643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200" b="1" dirty="0" err="1" smtClean="0">
                <a:solidFill>
                  <a:schemeClr val="bg1"/>
                </a:solidFill>
              </a:rPr>
              <a:t>We</a:t>
            </a:r>
            <a:r>
              <a:rPr lang="nb-NO" sz="3200" b="1" dirty="0" smtClean="0">
                <a:solidFill>
                  <a:schemeClr val="bg1"/>
                </a:solidFill>
              </a:rPr>
              <a:t> all like taking </a:t>
            </a:r>
            <a:r>
              <a:rPr lang="nb-NO" sz="3200" b="1" dirty="0" err="1" smtClean="0">
                <a:solidFill>
                  <a:schemeClr val="bg1"/>
                </a:solidFill>
              </a:rPr>
              <a:t>extreme</a:t>
            </a:r>
            <a:r>
              <a:rPr lang="nb-NO" sz="3200" b="1" dirty="0" smtClean="0">
                <a:solidFill>
                  <a:schemeClr val="bg1"/>
                </a:solidFill>
              </a:rPr>
              <a:t> </a:t>
            </a:r>
            <a:r>
              <a:rPr lang="nb-NO" sz="3200" b="1" dirty="0" err="1" smtClean="0">
                <a:solidFill>
                  <a:schemeClr val="bg1"/>
                </a:solidFill>
              </a:rPr>
              <a:t>pictures</a:t>
            </a:r>
            <a:endParaRPr lang="nb-NO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AA EMP 2014-04-02\A Fugleturisme Verdiskapingsprogrammet\Møter\2013 Møter\2013-11-21 Erfaringskonferanse Oslo\Widstrand foredrag bilder\EK - SW - 1 A. Naturarven i Norge - , Oslo 131121 Senaste version-2_S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6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AA EMP 2014-04-02\A Fugleturisme Verdiskapingsprogrammet\Møter\2013 Møter\2013-11-21 Erfaringskonferanse Oslo\Widstrand foredrag bilder\EK - SW - 1 A. Naturarven i Norge - , Oslo 131121 Senaste version-2_S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3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AA EMP 2014-04-02\A Fugleturisme Verdiskapingsprogrammet\Møter\2013 Møter\2013-11-21 Erfaringskonferanse Oslo\Widstrand foredrag bilder\EK - SW - 1 A. Naturarven i Norge - , Oslo 131121 Senaste version-2_S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60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AA EMP 2014-04-02\A Fugleturisme Verdiskapingsprogrammet\Møter\2013 Møter\2013-11-21 Erfaringskonferanse Oslo\Widstrand foredrag bilder\EK - SW - 1 A. Naturarven i Norge - , Oslo 131121 Senaste version-2_S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6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AA EMP 2014-04-02\A Fugleturisme Verdiskapingsprogrammet\Møter\2013 Møter\2013-11-21 Erfaringskonferanse Oslo\Widstrand foredrag bilder\EK - SW - 1 A. Naturarven i Norge - , Oslo 131121 Senaste version-2_Side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4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 descr="bof  sjaman cb-diaba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Sylinder 2"/>
          <p:cNvSpPr txBox="1"/>
          <p:nvPr/>
        </p:nvSpPr>
        <p:spPr>
          <a:xfrm>
            <a:off x="186408" y="188640"/>
            <a:ext cx="392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600" dirty="0" err="1" smtClean="0">
                <a:solidFill>
                  <a:schemeClr val="bg1"/>
                </a:solidFill>
              </a:rPr>
              <a:t>Thank</a:t>
            </a:r>
            <a:r>
              <a:rPr lang="nb-NO" sz="3600" dirty="0" smtClean="0">
                <a:solidFill>
                  <a:schemeClr val="bg1"/>
                </a:solidFill>
              </a:rPr>
              <a:t> </a:t>
            </a:r>
            <a:r>
              <a:rPr lang="nb-NO" sz="3600" dirty="0" err="1" smtClean="0">
                <a:solidFill>
                  <a:schemeClr val="bg1"/>
                </a:solidFill>
              </a:rPr>
              <a:t>you</a:t>
            </a:r>
            <a:r>
              <a:rPr lang="nb-NO" sz="3600" dirty="0" smtClean="0">
                <a:solidFill>
                  <a:schemeClr val="bg1"/>
                </a:solidFill>
              </a:rPr>
              <a:t>!</a:t>
            </a:r>
            <a:endParaRPr lang="nb-NO" sz="3600" dirty="0">
              <a:solidFill>
                <a:schemeClr val="bg1"/>
              </a:solidFill>
            </a:endParaRPr>
          </a:p>
        </p:txBody>
      </p:sp>
      <p:sp>
        <p:nvSpPr>
          <p:cNvPr id="4" name="TekstSylinder 3"/>
          <p:cNvSpPr txBox="1"/>
          <p:nvPr/>
        </p:nvSpPr>
        <p:spPr>
          <a:xfrm>
            <a:off x="29580" y="6237312"/>
            <a:ext cx="205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/>
              <a:t>Photo: Christopher </a:t>
            </a:r>
          </a:p>
          <a:p>
            <a:r>
              <a:rPr lang="nb-NO" sz="1400" b="1" dirty="0" smtClean="0"/>
              <a:t>Brodersen</a:t>
            </a:r>
            <a:endParaRPr lang="nb-NO" sz="1400" b="1" dirty="0"/>
          </a:p>
        </p:txBody>
      </p:sp>
    </p:spTree>
    <p:extLst>
      <p:ext uri="{BB962C8B-B14F-4D97-AF65-F5344CB8AC3E}">
        <p14:creationId xmlns:p14="http://schemas.microsoft.com/office/powerpoint/2010/main" val="12500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Bilder 2012\Båtsfjord 2012-02\Flyteskjul\skjulet 495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-46038"/>
            <a:ext cx="9266238" cy="695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4788024" y="4797152"/>
            <a:ext cx="42238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Floating</a:t>
            </a:r>
            <a:r>
              <a:rPr lang="nb-NO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hide</a:t>
            </a:r>
            <a:r>
              <a:rPr lang="nb-NO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nb-NO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nb-NO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bird</a:t>
            </a:r>
            <a:r>
              <a:rPr lang="nb-NO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b-NO" sz="3600" b="1" dirty="0" err="1" smtClean="0">
                <a:latin typeface="Times New Roman" pitchFamily="18" charset="0"/>
                <a:cs typeface="Times New Roman" pitchFamily="18" charset="0"/>
              </a:rPr>
              <a:t>photographers</a:t>
            </a:r>
            <a:endParaRPr lang="nb-NO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Tx/>
              <a:buChar char="-"/>
            </a:pPr>
            <a:endParaRPr lang="nb-NO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755576" y="26064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200" b="1" dirty="0" smtClean="0">
                <a:solidFill>
                  <a:schemeClr val="bg1"/>
                </a:solidFill>
              </a:rPr>
              <a:t>Private </a:t>
            </a:r>
            <a:r>
              <a:rPr lang="nb-NO" sz="3200" b="1" dirty="0" err="1" smtClean="0">
                <a:solidFill>
                  <a:schemeClr val="bg1"/>
                </a:solidFill>
              </a:rPr>
              <a:t>facilitating</a:t>
            </a:r>
            <a:endParaRPr lang="nb-NO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AA EMP 2011-12-23\A Fugleturisme Verdiskapingsprogrammet\Møter\2012-08-30-31 Otta Nasjonalparkkonferansen\Til foredrag\kingeider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" y="1606153"/>
            <a:ext cx="7671078" cy="49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/>
          <p:cNvSpPr txBox="1"/>
          <p:nvPr/>
        </p:nvSpPr>
        <p:spPr>
          <a:xfrm>
            <a:off x="1691680" y="620688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4400" b="1" dirty="0" smtClean="0">
                <a:solidFill>
                  <a:schemeClr val="bg1"/>
                </a:solidFill>
              </a:rPr>
              <a:t>The </a:t>
            </a:r>
            <a:r>
              <a:rPr lang="nb-NO" sz="4400" b="1" dirty="0" err="1" smtClean="0">
                <a:solidFill>
                  <a:schemeClr val="bg1"/>
                </a:solidFill>
              </a:rPr>
              <a:t>big</a:t>
            </a:r>
            <a:r>
              <a:rPr lang="nb-NO" sz="4400" b="1" dirty="0" smtClean="0">
                <a:solidFill>
                  <a:schemeClr val="bg1"/>
                </a:solidFill>
              </a:rPr>
              <a:t> </a:t>
            </a:r>
            <a:r>
              <a:rPr lang="nb-NO" sz="4400" b="1" dirty="0" err="1" smtClean="0">
                <a:solidFill>
                  <a:schemeClr val="bg1"/>
                </a:solidFill>
              </a:rPr>
              <a:t>attraction</a:t>
            </a:r>
            <a:endParaRPr lang="nb-NO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AA EMP 2011-12-23\A Fugleturisme Verdiskapingsprogrammet\Møter\2012-08-30-31 Otta Nasjonalparkkonferansen\Til foredrag\fyret med vei 72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7" y="0"/>
            <a:ext cx="10327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AA EMP 2011-12-23\A Fugleturisme Verdiskapingsprogrammet\Møter\2012-08-30-31 Otta Nasjonalparkkonferansen\Til foredrag\toppskarv 7319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0953"/>
            <a:ext cx="1137989" cy="22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AA EMP 2011-12-23\A Fugleturisme Verdiskapingsprogrammet\Møter\2012-08-30-31 Otta Nasjonalparkkonferansen\Til foredrag\lomvi 7346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4370276"/>
            <a:ext cx="3384376" cy="238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AA EMP 2011-12-23\A Fugleturisme Verdiskapingsprogrammet\Møter\2012-08-30-31 Otta Nasjonalparkkonferansen\Til foredrag\alke 7282b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116632"/>
            <a:ext cx="2664296" cy="242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3635896" y="764704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3600" b="1" dirty="0" err="1" smtClean="0"/>
              <a:t>Hornøya</a:t>
            </a:r>
            <a:r>
              <a:rPr lang="nb-NO" sz="3600" b="1" dirty="0" smtClean="0"/>
              <a:t> </a:t>
            </a:r>
            <a:endParaRPr lang="nb-NO" sz="3600" b="1" dirty="0"/>
          </a:p>
        </p:txBody>
      </p:sp>
    </p:spTree>
    <p:extLst>
      <p:ext uri="{BB962C8B-B14F-4D97-AF65-F5344CB8AC3E}">
        <p14:creationId xmlns:p14="http://schemas.microsoft.com/office/powerpoint/2010/main" val="20306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AA EMP 2011-12-23\A Fugleturisme Verdiskapingsprogrammet\Møter\2012-08-30-31 Otta Nasjonalparkkonferansen\Til foredrag\lunde og tilskuere 72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00" y="2420888"/>
            <a:ext cx="8354771" cy="424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899592" y="836712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b="1" dirty="0" err="1" smtClean="0"/>
              <a:t>Uniqness</a:t>
            </a:r>
            <a:r>
              <a:rPr lang="nb-NO" sz="2800" b="1" dirty="0" smtClean="0"/>
              <a:t> in </a:t>
            </a:r>
            <a:r>
              <a:rPr lang="nb-NO" sz="2800" b="1" dirty="0" err="1" smtClean="0"/>
              <a:t>getting</a:t>
            </a:r>
            <a:r>
              <a:rPr lang="nb-NO" sz="2800" b="1" dirty="0" smtClean="0"/>
              <a:t> </a:t>
            </a:r>
            <a:r>
              <a:rPr lang="nb-NO" sz="2800" b="1" dirty="0" err="1" smtClean="0"/>
              <a:t>close</a:t>
            </a:r>
            <a:r>
              <a:rPr lang="nb-NO" sz="2800" b="1" dirty="0" smtClean="0"/>
              <a:t> to </a:t>
            </a:r>
            <a:r>
              <a:rPr lang="nb-NO" sz="2800" b="1" dirty="0" err="1" smtClean="0"/>
              <a:t>wildlife</a:t>
            </a:r>
            <a:endParaRPr lang="nb-NO" sz="2800" b="1" dirty="0"/>
          </a:p>
        </p:txBody>
      </p:sp>
    </p:spTree>
    <p:extLst>
      <p:ext uri="{BB962C8B-B14F-4D97-AF65-F5344CB8AC3E}">
        <p14:creationId xmlns:p14="http://schemas.microsoft.com/office/powerpoint/2010/main" val="34461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AA EMP 2014-04-02\A Fugleturisme Verdiskapingsprogrammet\Møter\2013 Møter\2013-11-21 Erfaringskonferanse Oslo\Widstrand foredrag bilder\EK - SW - 1 A. Naturarven i Norge - , Oslo 131121 Senaste version-2_Side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87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AA EMP 2014-04-02\A Fugleturisme Verdiskapingsprogrammet\Møter\2013 Møter\2013-11-21 Erfaringskonferanse Oslo\Widstrand foredrag bilder\EK - SW - 1 A. Naturarven i Norge - , Oslo 131121 Senaste version-2_Side_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6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AA EMP 2014-04-02\A Fugleturisme Verdiskapingsprogrammet\Møter\2013 Møter\2013-11-21 Erfaringskonferanse Oslo\Widstrand foredrag bilder\EK - SW - 1 A. Naturarven i Norge - , Oslo 131121 Senaste version-2_S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9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AA EMP 2014-04-02\A Fugleturisme Verdiskapingsprogrammet\Møter\2013 Møter\2013-11-21 Erfaringskonferanse Oslo\Widstrand foredrag bilder\EK - SW - 1 A. Naturarven i Norge - , Oslo 131121 Senaste version-2_S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r">
  <a:themeElements>
    <a:clrScheme name="Papi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i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696</TotalTime>
  <Words>42</Words>
  <Application>Microsoft Office PowerPoint</Application>
  <PresentationFormat>Skjermfremvisning (4:3)</PresentationFormat>
  <Paragraphs>11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15</vt:i4>
      </vt:variant>
    </vt:vector>
  </HeadingPairs>
  <TitlesOfParts>
    <vt:vector size="16" baseType="lpstr">
      <vt:lpstr>Papir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Bioforsk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Eksotiske arter i turisme</dc:title>
  <dc:creator>Bjørn Frantzen</dc:creator>
  <cp:lastModifiedBy>Bjørn Frantzen</cp:lastModifiedBy>
  <cp:revision>29</cp:revision>
  <dcterms:created xsi:type="dcterms:W3CDTF">2015-10-27T08:14:38Z</dcterms:created>
  <dcterms:modified xsi:type="dcterms:W3CDTF">2016-01-09T11:32:14Z</dcterms:modified>
</cp:coreProperties>
</file>